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8667-955E-42A3-B0C4-5DE5EA0BEF5B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A731-6E54-42B5-977D-89CF31CAD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8667-955E-42A3-B0C4-5DE5EA0BEF5B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A731-6E54-42B5-977D-89CF31CAD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8667-955E-42A3-B0C4-5DE5EA0BEF5B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A731-6E54-42B5-977D-89CF31CAD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8667-955E-42A3-B0C4-5DE5EA0BEF5B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A731-6E54-42B5-977D-89CF31CAD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8667-955E-42A3-B0C4-5DE5EA0BEF5B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A731-6E54-42B5-977D-89CF31CAD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8667-955E-42A3-B0C4-5DE5EA0BEF5B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A731-6E54-42B5-977D-89CF31CAD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8667-955E-42A3-B0C4-5DE5EA0BEF5B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A731-6E54-42B5-977D-89CF31CAD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8667-955E-42A3-B0C4-5DE5EA0BEF5B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A731-6E54-42B5-977D-89CF31CAD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8667-955E-42A3-B0C4-5DE5EA0BEF5B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A731-6E54-42B5-977D-89CF31CAD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8667-955E-42A3-B0C4-5DE5EA0BEF5B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A731-6E54-42B5-977D-89CF31CAD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8667-955E-42A3-B0C4-5DE5EA0BEF5B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A731-6E54-42B5-977D-89CF31CAD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B8667-955E-42A3-B0C4-5DE5EA0BEF5B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EA731-6E54-42B5-977D-89CF31CADA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at Lakes Reg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219200"/>
            <a:ext cx="428625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3810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The Great Lakes Region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429000"/>
            <a:ext cx="28424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There are 5 Great Lakes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H</a:t>
            </a:r>
            <a:r>
              <a:rPr lang="en-US" dirty="0" smtClean="0">
                <a:latin typeface="Comic Sans MS" pitchFamily="66" charset="0"/>
              </a:rPr>
              <a:t>uron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dirty="0" smtClean="0">
                <a:latin typeface="Comic Sans MS" pitchFamily="66" charset="0"/>
              </a:rPr>
              <a:t>ntario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ichigan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dirty="0" smtClean="0">
                <a:latin typeface="Comic Sans MS" pitchFamily="66" charset="0"/>
              </a:rPr>
              <a:t>rie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dirty="0" err="1" smtClean="0">
                <a:latin typeface="Comic Sans MS" pitchFamily="66" charset="0"/>
              </a:rPr>
              <a:t>upior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4800600"/>
            <a:ext cx="45929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There are 5 states that border Michigan</a:t>
            </a:r>
          </a:p>
          <a:p>
            <a:r>
              <a:rPr lang="en-US" dirty="0" smtClean="0">
                <a:latin typeface="Comic Sans MS" pitchFamily="66" charset="0"/>
              </a:rPr>
              <a:t>3 border the land</a:t>
            </a:r>
          </a:p>
          <a:p>
            <a:r>
              <a:rPr lang="en-US" dirty="0" smtClean="0">
                <a:latin typeface="Comic Sans MS" pitchFamily="66" charset="0"/>
              </a:rPr>
              <a:t>Ohio, Indiana, Wisconsin</a:t>
            </a:r>
          </a:p>
          <a:p>
            <a:r>
              <a:rPr lang="en-US" dirty="0" smtClean="0">
                <a:latin typeface="Comic Sans MS" pitchFamily="66" charset="0"/>
              </a:rPr>
              <a:t>2 border the water</a:t>
            </a:r>
          </a:p>
          <a:p>
            <a:r>
              <a:rPr lang="en-US" dirty="0" smtClean="0">
                <a:latin typeface="Comic Sans MS" pitchFamily="66" charset="0"/>
              </a:rPr>
              <a:t>Minnesota, </a:t>
            </a:r>
            <a:r>
              <a:rPr lang="en-US" dirty="0" err="1" smtClean="0">
                <a:latin typeface="Comic Sans MS" pitchFamily="66" charset="0"/>
              </a:rPr>
              <a:t>Illinios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3276600"/>
            <a:ext cx="23294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Michigan is made</a:t>
            </a:r>
          </a:p>
          <a:p>
            <a:r>
              <a:rPr lang="en-US" dirty="0" smtClean="0">
                <a:latin typeface="Comic Sans MS" pitchFamily="66" charset="0"/>
              </a:rPr>
              <a:t>Up of an Upper and </a:t>
            </a:r>
          </a:p>
          <a:p>
            <a:r>
              <a:rPr lang="en-US" dirty="0" smtClean="0">
                <a:latin typeface="Comic Sans MS" pitchFamily="66" charset="0"/>
              </a:rPr>
              <a:t>Lower Peninsula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bsilo@sbcglobal.net</dc:creator>
  <cp:lastModifiedBy>bsilo@sbcglobal.net</cp:lastModifiedBy>
  <cp:revision>1</cp:revision>
  <dcterms:created xsi:type="dcterms:W3CDTF">2016-09-24T00:52:14Z</dcterms:created>
  <dcterms:modified xsi:type="dcterms:W3CDTF">2016-09-24T00:57:55Z</dcterms:modified>
</cp:coreProperties>
</file>