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99"/>
  </p:normalViewPr>
  <p:slideViewPr>
    <p:cSldViewPr snapToGrid="0" snapToObjects="1">
      <p:cViewPr varScale="1">
        <p:scale>
          <a:sx n="72" d="100"/>
          <a:sy n="72" d="100"/>
        </p:scale>
        <p:origin x="28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5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1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3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4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477A9-D9DB-3C47-BCE8-712A5D276B48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5995-DC8C-8A49-91FF-AEEEAD71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7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082" y="1129552"/>
            <a:ext cx="3850077" cy="325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54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AIELLO, SHERI</dc:creator>
  <cp:lastModifiedBy>AIELLO, SHERI</cp:lastModifiedBy>
  <cp:revision>7</cp:revision>
  <cp:lastPrinted>2017-02-27T01:27:00Z</cp:lastPrinted>
  <dcterms:created xsi:type="dcterms:W3CDTF">2017-02-24T16:49:18Z</dcterms:created>
  <dcterms:modified xsi:type="dcterms:W3CDTF">2017-02-27T01:39:26Z</dcterms:modified>
</cp:coreProperties>
</file>