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4" r:id="rId6"/>
    <p:sldId id="262" r:id="rId7"/>
    <p:sldId id="27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17F1138D-5EC6-4606-90C0-72A2FAD973C7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F20434F3-CFCB-4B6D-851B-27EDF7253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76200"/>
            <a:ext cx="5105400" cy="2868168"/>
          </a:xfrm>
        </p:spPr>
        <p:txBody>
          <a:bodyPr/>
          <a:lstStyle/>
          <a:p>
            <a:r>
              <a:rPr lang="en-US" sz="6600" dirty="0" smtClean="0"/>
              <a:t>Michigan Geography</a:t>
            </a:r>
            <a:endParaRPr lang="en-US" sz="6600" dirty="0"/>
          </a:p>
        </p:txBody>
      </p:sp>
      <p:pic>
        <p:nvPicPr>
          <p:cNvPr id="1026" name="Picture 2" descr="C:\Users\Hillary\AppData\Local\Microsoft\Windows\Temporary Internet Files\Content.IE5\COPPO0SM\MC9004369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3364482" cy="3352800"/>
          </a:xfrm>
          <a:prstGeom prst="rect">
            <a:avLst/>
          </a:prstGeom>
          <a:noFill/>
        </p:spPr>
      </p:pic>
      <p:pic>
        <p:nvPicPr>
          <p:cNvPr id="5" name="Picture 4" descr="http://www.lynnegolodner.com/wp-content/uploads/o-MICHIGAN-MARRIAGE-EQUALITY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14700"/>
            <a:ext cx="53340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239000" cy="1143000"/>
          </a:xfrm>
        </p:spPr>
        <p:txBody>
          <a:bodyPr/>
          <a:lstStyle/>
          <a:p>
            <a:r>
              <a:rPr lang="en-US" dirty="0" smtClean="0"/>
              <a:t>Five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239000" cy="4846320"/>
          </a:xfrm>
        </p:spPr>
        <p:txBody>
          <a:bodyPr/>
          <a:lstStyle/>
          <a:p>
            <a:r>
              <a:rPr lang="en-US" dirty="0" smtClean="0"/>
              <a:t>Location</a:t>
            </a:r>
          </a:p>
          <a:p>
            <a:endParaRPr lang="en-US" dirty="0" smtClean="0"/>
          </a:p>
          <a:p>
            <a:r>
              <a:rPr lang="en-US" dirty="0" smtClean="0"/>
              <a:t>Place</a:t>
            </a:r>
          </a:p>
          <a:p>
            <a:endParaRPr lang="en-US" dirty="0" smtClean="0"/>
          </a:p>
          <a:p>
            <a:r>
              <a:rPr lang="en-US" dirty="0" smtClean="0"/>
              <a:t>Region</a:t>
            </a:r>
          </a:p>
          <a:p>
            <a:endParaRPr lang="en-US" dirty="0" smtClean="0"/>
          </a:p>
          <a:p>
            <a:r>
              <a:rPr lang="en-US" dirty="0" smtClean="0"/>
              <a:t>Movement</a:t>
            </a:r>
          </a:p>
          <a:p>
            <a:endParaRPr lang="en-US" dirty="0" smtClean="0"/>
          </a:p>
          <a:p>
            <a:r>
              <a:rPr lang="en-US" dirty="0" smtClean="0"/>
              <a:t>Human Environment Interaction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983714"/>
            <a:ext cx="5880100" cy="4578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72390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Location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419600" cy="52485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Absolute Location: </a:t>
            </a:r>
          </a:p>
          <a:p>
            <a:pPr lvl="1"/>
            <a:r>
              <a:rPr lang="en-US" sz="2800" dirty="0" smtClean="0"/>
              <a:t>See Map</a:t>
            </a:r>
          </a:p>
          <a:p>
            <a:r>
              <a:rPr lang="en-US" sz="2800" dirty="0" smtClean="0"/>
              <a:t>Relative Location: </a:t>
            </a:r>
          </a:p>
          <a:p>
            <a:pPr lvl="1"/>
            <a:r>
              <a:rPr lang="en-US" sz="2800" dirty="0" smtClean="0"/>
              <a:t>Bordered by Ohio, Indiana, Wisconsin, and Canada.</a:t>
            </a:r>
          </a:p>
        </p:txBody>
      </p:sp>
      <p:pic>
        <p:nvPicPr>
          <p:cNvPr id="6146" name="Picture 2" descr="http://www.worldatlas.com/webimage/countrys/namerica/usstates/m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"/>
            <a:ext cx="4441371" cy="5181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962400"/>
            <a:ext cx="3505200" cy="275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334000"/>
            <a:ext cx="2133600" cy="132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7239000" cy="1143000"/>
          </a:xfrm>
        </p:spPr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343400" cy="484632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Population: 9.883 million</a:t>
            </a:r>
          </a:p>
          <a:p>
            <a:r>
              <a:rPr lang="en-US" sz="3200" dirty="0" smtClean="0"/>
              <a:t>Language: English, Spanish, Arabic, German, Polish, French</a:t>
            </a:r>
          </a:p>
          <a:p>
            <a:r>
              <a:rPr lang="en-US" sz="3200" dirty="0" smtClean="0"/>
              <a:t>Temperature: 14 – 83 degrees F</a:t>
            </a:r>
          </a:p>
          <a:p>
            <a:r>
              <a:rPr lang="en-US" sz="3200" dirty="0" smtClean="0"/>
              <a:t>Area: 58,513 square miles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102" name="Picture 6" descr="https://fbcdn-sphotos-b-a.akamaihd.net/hphotos-ak-frc3/216811_10150232548101177_921750_n.jpg"/>
          <p:cNvPicPr>
            <a:picLocks noChangeAspect="1" noChangeArrowheads="1"/>
          </p:cNvPicPr>
          <p:nvPr/>
        </p:nvPicPr>
        <p:blipFill>
          <a:blip r:embed="rId2" cstate="print"/>
          <a:srcRect l="12222" r="12222" b="16461"/>
          <a:stretch>
            <a:fillRect/>
          </a:stretch>
        </p:blipFill>
        <p:spPr bwMode="auto">
          <a:xfrm>
            <a:off x="4648200" y="3505200"/>
            <a:ext cx="4191000" cy="3127842"/>
          </a:xfrm>
          <a:prstGeom prst="rect">
            <a:avLst/>
          </a:prstGeom>
          <a:noFill/>
        </p:spPr>
      </p:pic>
      <p:pic>
        <p:nvPicPr>
          <p:cNvPr id="4104" name="Picture 8" descr="https://fbcdn-sphotos-d-a.akamaihd.net/hphotos-ak-prn2/180708_10150155790031177_530849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537895"/>
            <a:ext cx="4114800" cy="268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5562600"/>
            <a:ext cx="7239000" cy="1143000"/>
          </a:xfrm>
        </p:spPr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21506" name="AutoShape 2" descr="data:image/jpeg;base64,/9j/4AAQSkZJRgABAQAAAQABAAD/2wCEAAkGBhQSERUUExQUFRUWGBoWFhgXGRoeGRwWGBgYGR4YGhgaHSYeHRwkHBUcIDAiIycpLCwtGB4xNTAqNSYtLCkBCQoKDgwOGg8PGi8kHyQsLC8sLCwsKSwpLCwsKSwsLCwsLCwsLCwsKSwsLCwsLCksLCksLCwsLCwsLCwsLCwsLP/AABEIANEA8QMBIgACEQEDEQH/xAAcAAABBQEBAQAAAAAAAAAAAAAAAwQFBgcCAQj/xABDEAACAQIEBAMFBgQFAwIHAAABAhEAAwQSITEFBkFREyJhBzJxgZEUI0KhsfBSYnLRM4LB4fFTkqIWQxUXJCVjk9P/xAAZAQEAAwEBAAAAAAAAAAAAAAAAAQMEAgX/xAAqEQACAQQCAQMDBAMAAAAAAAAAAQIDERIhBDFRIkFxE2GxMoGhwRTR8P/aAAwDAQACEQMRAD8A3GiiigCmvE0mzcEsPI2qsVI06MpBHyNOqSxWGFxGRpAYQcpIMHsRqPlQGYcl853sKHwuNd791rVvE4NmPnvrfCgWQT+IXGy/DMdFWuOA8wYuxh+MX7l4372EvOqi4XNqFAYqlsMAomYO4EVoFrlXDKcO3hy2FVlsMzMzIrLlIkmT5RGsxTROQcIExCZbmXFEtfBvXTnJ3JltCdjEaUA3wXMd/EYpsNa8JDZs2rl646sQzXgSq27YcQAFJLFzuBHWk8RzLiLONw+HvC2y3LV64xtWrzN924VcqqzEZldSZBykESZBqVv8p2GdLg8RLqILQuJcdXNsa5HYHzidYaddaUXlqz41u+fEN20rIjNcuHyuZYEFoMkDfsNooCorz9iTh710CzNviAwSg27glC6JnZTcDBvvJyntHXSbwvMV2/exS22s2bWFfwme6rMWuZFZjlFxAiDMACSZ12pweRcLkdMtzK9/7S33tzW+CD4k5pmQDA00GlOr3LFk3WvL4lu5cAFxrbsmcKIGcA5WIGgaMwGk0BF8d5sexgFuocPdxDgi2FeLLuoZmhidsqNpPvQs6zXPEebbr4PDYnAJbveOQRbckFl8N7jIGBhbg8Nl1BGapbh3K9ix4XhKyizbNq2udyqoxDEQxMklQZOug1pPh/KGHsKq2xcVUum+o8R4FxgwYwW2OdvL7vmOlANuAc2LjLqmyy+EbRZlZSLqXVfK1t/N5SOoy/MgiobmfE4pMa7NYxeIwYtKEXB3sjpdkly6K6XHJERrAHSSatmG4BYt4i5iUthb11VW4wnzBZgkbTrvE7dqQxnLNu5ce5nvo1wAXPDvXEDBRAkBoBjTMsH1oCq3Ob7qcLtYzDXFu2Ys2wcQjm8ztf8ABcuRcABWR3kg66g1N8ycfv4PCMx8C5iGLLZXW2jQpfzZnJBCo34tTlGk0+xXKWGfDJhTby2EylURmQDIcy6qQTDANvqRJmnjcKQ3VunMXRDbWWMZWKk+WYklV1ifKKAgcfzU78O+34Q2vDGGuYgrcVmJZEzC35XULBV1Y6wQNKYcT5rxdnD4O8fs7DFXcPb0tXSVF9GYkKLpLFcoiN52Eaz2H5OwyYe7hlVxZvFzcXxH18Sc4BzSoaTIWBqa7xXKli5asWmDlMOyvZi44KtbBCHMDJgHqTQDnguLa5ZDuQSSwkI9vQMQJRyWU6agms9PPzpxSzda9mwWJLYVU1i2ytFu+SdD4rZiD/AVnatC/wDgqeE9qbpW5OYm4+cyADFzNmGgjQiKacS5Pw2IwqYW6jNYTLlXO40T3QWBDafHpQEZx/m+7hMV95bVsGtu2164obxLJuNcUOyyQ1oG0ZIAK5gdY1b4/m++i4dkNh1v477ICEYjwmzkOCLuphPgcw2jWzWOC21Zm87Fra2mzuzAomaAQxIJ87a7nMZmo9ORsItuzaW2Vt2Lpv2lV3AW6STmEN0LNAOgkiKAi8Jz0yYu/YxaoqAO+GuID94LRi5bKkmbolSANw3yrvgHOlx8LicRiUt2zZv3bAtqfxI4RVLsYJZ2CzAFTR5Ww5ZWZM7JeOIQuzNlusCCyydN5jaQDEgUlhOUMPa9wXB98cSQbjkG805nILazJ0OkmYmgIJOfnfhN/FqLQxGGzret6tbF20YYAqwJVhDAydGG9S/HeOX7GFtXUtm6zNbFwpbdwiMJa74SEuwG2UGdQZ0pTEclYVziSyP/APVgLiALjgOFAA0DQpAESsGKW/8ATFrTzX5BUq3jXJXIHURLbRcYEbGdZgQBzyrx0Yq0zi5buZbjISiXLZBWDle3d8yOJ1B9D1qZpnwzhNvDqwtgjOxuOSSzM7RLMzEkmAB6AACAAKeUAUUUUAUUUUAUUUUAUUUUAUUVE8zcx2sFh2vXToNFUbu8GEUdzHyAJOgoBHj/ADnhsGQt5/ORIRAWaO8DYfEiozD+0/DNlzJetq+bK1wIJCAliFDlyAAdQp7b1kGGxF3EC7eeTdeWZj3PbTQdAOw9K45R4Rib2IC+BbxCZhm8VQSsss5bm6yF1GoidOtS1omx9C4fjFl1Rku22V4yEMIado11mnlVPiXIFvENaa65XwvdWyAgIlWKsdSRKLqIOlWyuItvslqNlZhRRRXRyFFFFAFFFFAFFFFAV3nzid/D4RrtgwysMxgGEggmGkaGDsdJrM+C+13G4dsuJVcXaJ0dcq3BJI/D5TsdCB8R02rEYdXUowBVgQQeoNYrzZyniMHdi0Lj2yRctuqFiLgMnTbMYBIkZtTDwAmSs6kJZR6JVi/4z2iW2wNzE4VfGa3Ga0zZHWTBLKZOkzpIPQ1n/wD89cUASbOGOw08QQTOura7bDuNap+JuPcu57QFq6NT4aXMqtHmyi2GZVYySjqpWSDOlNHsQ5iJMlVABmZEZZLaaqQyg6bCq/ryZ3irFuve2ziB90WBr0tnY/1Oa4X2x8RUzmtMNNPDA3+YP51TRYygMTALQNJJUe9l6eUEA67nrrXd7CuVZyhgltdxIBMf+NR9SXklWNG4b7eLwMX8Nbfv4bMh+IDZh8pHxq6cve1nBYpgmZrNwmAt0AAn0cEr8iQawluHMuuRoiRA/Wm74LKCdcpg6eomJ+BrpV5J7JcYs+sQa9r565K9p93AFbdwtew8CU/Ek9bZPbYqdCQYjet94fxC3ftrdtOro4lWUyCP3pHStcJqSKmrDiiiiuyAooooAooooAoorl3ABJIAAkk7ADqTQCHEeI27Fprt1giIJYnt+pJOgA1JIFYHzRzQ/EMUtxgRbkrYtE+6ugJIGmY7k+gHTV/z7z39vveHbJGGtEle9xgI8Qjt0UdiTuYEHhb2UqwUAqOsSBoIAEn0+Md66RKLdwnhjgqsJr8dwJ1PTQdqsfKmDKYlcqAIsgw40kERlG8E6HTQxUBwLiXiHPBCq2We7R5o9FkfMxUm/GreGcXSSSSSqyBmYDyiemZgBPSZrJUruNRRX7m6FCLoucnbwabRVa5D5rbHYcvcVUuK0MokGCoIJRiWUSSBO+SRvAstaE77MU4OEnFhRTTiV8oqkdbltfk1xVP5GPnS4xCyROqgE+gMwf8AxP0qTkUooooAoNFQ3MnEDaFokeQ3UDN1EOpAy9QYI01mNNdAJHAYvxEDEQZZWG8MjFWAPUZlOtOKiOAXwzYnKZUXzBBkHNatOSPSWJqXqEAoooqQUrn7kJcWvi2kt+Mo2KWzmG8eYaEHsVJkiRpWN46ybIcYosTOU2c7sPL7jK5bOiwSMjEn08oj6L47ivCw1+5MZLVx57ZUJn8qx/kDka3xNsTdxOc2lbw7YVivnPmLSNfKCoA211mKxVKCc1josU9WKMhzqArZhBJUrBUA7hFIkwQJQ9gQKf4W1dAyq0oYkACQp2LTB2npsB0Iq+4z2CrBWziCFIiLiyfqp12HTp8qTHsMvKkrjlNwaDNaMQNRBFzMDoNR2GlcqjLx+Cx46d/z/orq88XFTLcwoJjzGY9Oo3qH4jxAtaIRRbUlSV3gEMR7o2yz2gRV1uezPH2kd7mLw6quqnOwUD1L2zHSqNxfE3kLWjdRhlGtq4roRk1hlUakSSDsQd9JiUZ3szhJWvcg7oAJySQDIJ3hlAgDtP5gd60j2fDi+Hw6/Z7TPZYl0V8oUhtZBYZoMd13B11p/wCzb2dYXF2kxd1/FUk/cgQquNGS4YGYAyYiNdyDWwJbAAAAAAgAbADoBV8Kba3oSaSsis8PTilyDebDYcdQim4/1LZR9TVjw1kqoBZnPVmiT/2gD6AUrRV6jYqCiiiugFFFFAFZB7Vefc7nBWG8imMQw6sP/aH8o/F9O4N19pXNJwOBd0MXbhFq16OwPm/yqCfiB3rDOFcKgeJcJjcA7n1NSiUFjhsiSRAME6iTvOo29Pl3p1gMPNwBACikeJJIBB0iRB3Pp01nWuMS1y7t5VG3+3rFWTljAzKiBHT967fpWavVktQ7N3Gowl6qj14Jzg+CEhYCADKAugUe9AEkwSSTMnvPWL5ysWrSXGvTmY2xhznKm3OZje0BYx4ajQH3+m9XjgXLqkZ7ghF3zHQx8dgI170jzPyng8XlvYs3VdlKqqMQShnIMgBllnMB/ETMjSqaVF2yl2W1q9OVSKX6Y719ujN+VuYH4bdtuchVkTxUQs02nRmSGKmGDkkwYl8vTTcOD8U+0Kbqf4R0tk6MYJDMR0E6QRPlM7wM04J7I3OJf7QS2FYMRLkXnLZModV8q5SmaRrt6gafwfhNvDWUs2hCIIEmTqSSSTuSSST3Naaaa7KeXUpzd47fn/vc541YL2HC+8BmX+pCGH5qKri8QXF422Bm8FkObs921luBGH8Ki8T2JAGoq41Q+J2nweJRwpNpbrXFP4ctwQ6Tsp0EAx7o7mE3i7mSO9F8rm3cDbGYJHzBgj6iqw/tHwgIBZoI1aBAOmhBOY9dgRoaR4Nz3glS54uKs2z4t0gOwVsjOzKYOpkN0rpTi3ZMjF+C2JdBmCDBg+h7fnUHzTfXNhkaMrXSzTtkt2rjtPpFVy77SLNq9dFmL5vOHtFTAgWUViSRsPCJnaJ17s+CY+7xTFguVW2tssGt5pys2XKocD3tfOR+Ex6Q5ZL0k4tdlq5Ew2TDsYIz3XYA/wCVY+WWPlVkpLDYdbaKiAKqiAB0ApWuoqysct3dwri88KTMabxP5dfhXdFdEGPc98Cx2IuW1tjEMt2QEu3x3UZ3soAltBmHU7qIBOuj8o8uLgcKlkHMw8zt/E5iT+QA9AKlBhh4hfqVC/AAsfzzfkKWrlRSdwFFFFdAr3OvB2xNjIltXc+6WIhIhiQDIznLlH9R1AmcVuco4q9dNuzZLvJVplVBXLmDsSAoEjTfzbDyivouuUthRAAGpPzJkn5kk1ROipTUrnSlqxA8i8qjh+DSxmzPJe4w2a42pIHQDQD0UdasFFFXnIUUUUAUUUUAliMUlsS7Ko7sQB+dMl5hsnVSz/0I7fmFqRKg70w4xiXCFbX+Kw8piQvdmkgAAd+vQ7VAMj9o2IfiGORbRXwrC5VBdAxuEgufDZgwiAuo/D60jwjhhRz46BwNla4oHx3E/wDO3SvcysRiWtWFDkMEzCWuM7aZEZtizEklQGJY67Ctw5G5RXAYVbZCm6/nvMBvcI2H8qjyj0E7k02TooicJBUDxMLcIEQbRDHrvYuET/lNe8A4nduvGGw9osoGbcg6wWBBRSoOm/6idcC00wPCLNkk2raoTM5RG5JP5n9O1RZi5SvtHEbuLXC3fu7b28zMttQuUQCFIZ9dQIzaSJ0Im54Hg1u0cwBZzvcc5nP+Y7D0ED0p5kEzAnaesdprqpsLhRRRUkBRRRQEZzDwC1jLJtXUDicwB6MJAP0JHwJr5y4xwxFe2ttFgllTKS2YqZIEqJYKQTEiesRX1BWOP7LS+Ja++IuI1q+xsKpEBRcJkyNM0dN6qnDJosjKyIblt8N4qWy6Wjd+78QqSVVgdCCAFdjpMlQDua2bl7lqzg0K2gxZoLu5l2ImJPYSYAAAkwNTWE828KOHcKV1ZmuE7iDIj0H+gq/8m+1G2tpbWLZgVGVbsFpUbZ4khgIGbWesHeijNReMtF1WDluOzTaKgW584eBP2zD9/wDEWfpM0pgudMFd0t4qwTMQXUGf6WINa7ozWZNUV4rA6jUV7UkBVet8ruhuNbvsj3LpuFgDGUXGuLbK5oKyxBOhYaaVYa8mgKxjuD3LaEti7wzBkkZzDMrZHHnkFSSd4aF0kA03vWp8Rlxl3KCzQouEqHyqoUl4JVtpkEk6EaVcKKAqOJW141y9bvZCxtEAI0eQszgsGAYP4gnUe6u9PcJwC5Ob7VddS6uATcHkGfyf4mxDL0/D8ALAEAmOup+O3+le0BFcK4TdtMGe+1wC0luDm1ZJm5qx8zSJ+FStFFAFFFFAFFFFAFVH2jc0jCYV8p+8cQvz/v8A3q0Y3FC1ba43uqCx+Ar5247x9uI8QQT5M8fv0H72qUC5+zHlcPfS84k2V8Viet67IX/tQM3xdDWuVE8s8LFjDqIgt52+JAAHyUKv+WpaoAU24jadrbLbbKzeXN1UEwWH8wEkesU5ooCj8S4ljLDWLVy+ge6iiVUEF0ZbbPLLIDeMrMsNlyGDGakX5kuqZOLQAoGWbbmAq2bjOR4MkMpYgSPeAmfctvFOHm4ysq2iRp94oOmZWABgkeZA3xVT0pk/A2KRkwoM9LYjKVhlgg75VHwX4CgGuFxd+8Slq8oKKyXQR51uGQHBayBoyCAVhluMdgtT/D0uC2BeKs8tJUEKRmMQDqPLGmsbSdyjw/BsjMWFoSqqMiwdC7GTHdz6ak6Saf0AUUUUAVUebsTesNNvJluayQSQwgHrG0Hb+KrdTHjXDBftFDod1PZh/oZIPoTVdWMnBqL2d02lJOXRiXGsMbhd7hZj0I/0/fSqzdT3UA1G/p+/3vWhcxYNraGRlKyCD09P99iPjVJwxBMmSep+fevEi5K9z1tasNbfCZH69fn9RSWNwOoGhA/X+9Wq3hfKD0P6/vWm93hoJ1n0/wB6hVmmdfTTK9hDcQytx0P8jMunbymfz707PEcTsuJxM9/GuenZv3rTu5gQCTBP7/f1pJRE+gJrp8iS6ZCoxfsMMfirzt5795iNDmuORp8TrSmBF60fEtXXQ90ZlP1B1+dNbSsWHfrBn9PrUylvywB/xU1Ks0tMQpx8Fu5S9qd9XVMU3jJ1bKBcXbWFADCDMRPWeh1vC4lbiK6EMrAMpGxB618/XcF9yHXe0QCYHmtOdJ75W8s9Q6/w1q3svuE4MiTAuEAdgURiP+5ifiTWzi8iUpYN3TVzLyaMYxyWt2LhRRRXonnhRRRQBRRRQBRRRQHF+yHUqwlSIIPUGqxh/ZjgEv8Aji0S+Zn1dissZ9ycsDoI+tWquXuARJAkwJPU7D40B1RXKXAZggwYMdD2PrXU0AUUUTQBRRRQBRRRQBRRRQBRRRQFP9pfCS+Ee6g8yA5u5SD+hM/CayFI01Mfr2P6/s19FYiwrqyMAysCrA7EEQQflWH888jXsA5uWpfCknX8Vst+FvQnQN8AdTrh5NFt5L9zXQq29LEMBe0I107+mugp7o4DRvtUPy1eFy+i6GTDAdu4pHBpeYsoS4Vk5CAdATpqfSvPVFtm11UPgszA66z6dJrnEYQZSZ3H7FPMHwC8y6WnM77DfSYJ0gTSl7knEsmXRDI6iSRtpOuo/OoXGm30T/kRXuVHClS5/wB471MWbUb9jSnFeRb+DtLduK3hjKGYDaf4huB0kiNqRwl7OxhtBB/03rqpSa0yI1FLaJ/h9m39gxZMm6FChegQunmA6md/gK0nkXhhsYK0CMrMPEYdi2w+SwPlVI5O4at+69th5Wtw/qPEVo36hI+datWvgwus2vt/Jl5ct43+/wDB7RUBhed8NcMAuDpmDLGXNcNrXXpcGQxOUnWKX/8AVmGy5s7ZddclyNLfin8P/T83wr0jCTFFRdzmBA1pVV38U5VK5YzZGuQ0sCPIpbbaO4r2xzHYdkVHzFyQsK0EguCJiBraff8Ah+FASdFRWG5mw9woFcnOEKnK4BFzOF1KwJNthr1WO1StAFFFFAFMeM8ITE2jackKSDKxIK6gg9GDQwI1BANPqKAqmI5Zt2oAbEMGe7cOSN7y5XzAAE5s0zuCJmd+F4Nb0YLiJGRTmRdQq3zLKVOfS4d51W11FW6igKjheXrWdAv2ndtXUZYIM+JKxc9M0wdRuZmuFcvph2LK9wyIhmkTIltROYgKDrBygkSSS/v4lEEuyqO7EAfU1X+I+0PB2tFui838Nnzd/wAQ8g271Dkl2dKLl0iy0yx3GrFiPGvWrc7Z3VZ+AJrMeN+0fFXZW1lsIdNNXggjVzoO/lEjTWqbBuuTuSZZzJOvcmST8e9ZJ8qK/Ts1w4knuWjbbfP+AYwMVan1JA+pEVLcP4pavrmtXEuLJEqQdQYNYPb4NIk67TpFJDNbuq1h3F0ayNMu2pbeJA6Gqo8272i+XBVtM+h6Kya17U8Wqqvh2rjKMrNDjMwAk6NA19AKlsB7WfMq4nDlFbTOjFgPUqQDHwJNalyKb9zG+NUXsaHRXFm8HUMpBVgCCNiCJBHpFd1eZwptxHBLetPacSrqUPwYR/rTgmgmgPnflIG27ggSquG9Mikkem0Vovsqw3iYf7wFssiSW7iANdAMukR1qj4qwBjceF0m9eA6e8xBMbmAxPwFaT7LlAwrDsxmJ7t33rFRjao18/0aqrvG/wAf2WleF2x+GfiSf1Jpe3YVdlA+AAruitplOLttWBVgCCCCCAQQdCCDuNaxvnnkv7BdF6wW+z3Ggrv4b7gT1Q6x2iOorWbGKm4wM5hCwASOrTPSQRv2617xnhi4ixctNs6kfA7g/IgH5VVVpqcWiynPCVzIOWeMPh7vjLBEQw7qdYkDSe8f2rYOGcUt37Ye2ZB6dQexr584NdvNj2w9tZgwAOpievXc/wCX51qXIDhLpUbOpn1YQ0/QtWLjuVKSi+maa1qiyXaLo3D7W5tppJ90b5/EJ23zjP8AHXeq9xfBWrnheAbCrL51zeHmD2Gtj3Vn8S/IR6VaSJpEYK2DORJ75ROnyr0jEU9cHdACHE4djb8QBnVF8xQ2g0G2QpzK5IEyDGoqY4Xh7ARRdOGuXc2rIEJJLHKQAoM5SB9dTqTMHA25nIk/0j+1AwVuQciSNjlEj8qA4s8LtIQVtW1IAAIVQQBMAEDQDMfqe9OqKKAKKKKAKKKKAhuaeabWBsG7dkk6Ig9527DsO5Og+gOWYvm/HYpmzXjZQ7Ja8sDtnHnJ+Y9AKb89cV+23btyTkQ+FYA/hU+Z5/mIJntlHSnPLVtPCzXNNI+JH7H0rz6tZuWKPSpUFGOT7GCcEzGXlz3eWM+paT/xUngeFCYMADfv+9alkxqQcixHXt0P96anGAbkTpP77a1nm/Y0RGXGUt2re28gD99JNR/CbKosE/H4mf11rjmTGSVE/H8j0+nyqK+3MFJ6GTr3/elVMtjcmuJYwxCZVHdiAP7k9NB6VHLCHW4puOYmdAFOojrvHr2pmOJLaQM/m8QEkHXoSu/T+9KjDqFW4VVgVPTSR0/e1MbHSaLFZw0woAEHX4Rvpv8A70+4nhVKAFo2E+vaJ7/L6VAWuIC3bgzuY1J8kmIP03qXtX1e35r6Kf4DqPgZ1+Ncpo4cX2W32ZcY+6bC3WAuW3bw1/ismGle4BYiBOUR0gm8189cX449q7h/DH3niqwYGZhgAAfWY+vevoQV6/HnlA8rkwwmDCobEKQyrlmDmUtqOhLEEnzLAA/qB6VNUndw4bcTIj5HpWgzGV4Xhgu8WxAiVuFj8PEw7ayRO7kjTrVh5MxBs2nUgA5wGJ6MSZ0HvD3j0OnXcWwcJtBswtoG/iAAbaPeGu2lc2eEojMyggtqdeuuuvxNVKnaV/k7c7qwX8XmDKobNHwgnrr/AGrjBY8tqQddly9tyWBIGv6U5t4NQIG0zHT6V3bshRA0H96tKxpaxgVSzhhJLTE7nT3Z6QPlTK9xUKWOchVJclp9yAxPu+6NRG5+VTD2AaZYzgVu4rKZGdcpIOsdtZoSZp7LMOpxeIxFyE8zFJ/iYwddpCqf/wBhq23eHMuNW7ZGa0zByViAxkOJ9Rr8Sam+Hct2LE+GsSZMknWI2OmwqTC1SqSxSfyWOo8m0Ar2iirisKKKKAKKKKAKKKKAKr/PfGvsuBvODDsvh2+/iXPKp+U5v8pqeuXAoJJAA1JJgAeprG/aDzV9rxlrDofurTF/6nAK5j8ASAPU94FVWeES6jTzlb2K/wATBs20RdJAUDpOmuvy/OpGxYyIFg6Dv8/1/SoPmvEZb9kZp2M/EDSpnC8UlW1BOWI6/vXvXlzj6bnqxlseNehWG8SfmZmR9aZ4rGAESe519NQPrSV7HKfy/QH/AG+dQ2Mxoza6/s1TFXfqLn1o84jjM1zU6a9Z9K98Ish7xHz/AH+tRdj75yANJ1P8ok/v41ZUtAqTHoPnEGrammrHNN3TK7bxQuZVuGMgaJ0BMAAfltUjgMY1pIMNaLEa9IMZgfpUVzHZAkgQZk/D9mkeWeKAlrbnQ6ie8if7/WrJU8o5IqVTGWLJTil+4qeLIhzp3y9P71ZeSeIBkIFk3GB1aQOm0neow8uXbnDfHZfukmfN5tCQXyxGUfGesU15RvnVC13vkt7zEamuLJRJU8nZMuPK+Es3OLWhftZGC3HtKxGXxVKlWGsMwWTA1kA9NNkr5u5mvXEv2mTxQ6EOmceYMuog7ab7/wC/0Rw3EF7Nt2EMyKxHYsoJH1Nb+K/RY8/lr13HNFFc+KJyyJiY6xtMdq1GQ6ooooAooqNx/MViz79xZ/hXzN9FmPnUNpdkpXJKiqhi+fx/7afN/l+Ef3qv47nq4Y++ZJ08qAajc6qTE6bka1T/AJFPyd/TkafNFYnj+crsgfabu0gi44ER/L19PjvpURjuaL9wQMTeBgzF59O2oaI0JmRpHXSu1UT6IcGjaOP854TB6X7yq0TkGrx/SNviYBqAs+2TAM0TdUROYqsRE9HJPyFYPxfCOz5/EZi0mXMvoTudSSfjMTtrDTA4kqTmVT1lgD07FSRoTrt+lRJy7RFkfXGGxK3EDoZUiQRStUv2TcSN7h4JM5bjqPLBA0aDoJgsRIG0VdK7i7q5DCim2Bx6XlLWzKhmXN0JU5SV7iQRPWDFOa6ICiiigM09rHNDW1Nm2YKgFv6m90fIa/MdqgubuUbWBOCS3LXX8U3bp3cgW+msKMxgDv1Ote+21lF4JEl0ttpEyGddt9gBUxzxgStjh/iSXtr4ZJOuY27ZMnvNs1ikr5tm+DxwSMq52kOrdRrp+/Wm+Dxx01Ou/wADp+kVP8yYO224nede5Hbpp+VVtbCIcuViegBMxtO8R8a4jDKCLHPGo2OlxRE6k+s+p/saZ4zHdT+/3rSrFPxKwkxJMj4SD+tJ38Eh6H6n+9SqJMuRrRJ8tWvuGb+JtfgJ/PSasLOoTKNNP0H96ZcuKi4fJH4p1J+H+tNeZOIhFATrPXp+/wBaqlTebLY1FgiB4/jMxY9pEnfQ/wBjVfwk5wF3J0+JP96dFXvPlVSxJ0VRJMCTH0n5VdePezZ+FrhMXccOrXE8QAe40Bxr1Byt06esVrjHGBiqTyncuvPmN+w8HtYYH710VI6kAedj+fbUiqf7OeFNiC7Fmt2VH3tzSB/LJ3Y9htuek2vm/AYTiVyxefEsqImU20SWIPmOVyYHaYNV/jHMqFkwuGXwsMhCjLOp7ZoMsTqd513rz01jjHb/AAWU8r2RxzXj1fE2vDDBEkKJDSqyS7R5gSBJJ6DpFabyTzaDbVGJKCFB/ggbH+X16fDam8Ctf/dsEDJBLGWB/wClc01Qfs1eOJcim25vYKFJ1No6If6Og+B07EVdT+rGnnDf28nPIUM8X47LmrAiRqDqKi+M3vDNu5/CQD/SzKpH0afiBVRs83XLBy3rVy03UfhPqFb9V/OuxxW7j7qWlU5MwZ208ttSCQY7x13MdjUy5aqRxinlrVvuUqi07tqxoFeE17XLoCCDsRB+Br0jOVHjXGUvo9tbkN5goBgHXTXZgY+FUnEMLM+IrCFZgN80EA5QNCYM6a1O868FuI0qyIZBt3WXQ90crpJP9O8gzNRFjBXLtr7+yLN4aiCrWrsSYkGCSBoxAcHq0Et59Wi23J3NEZatEgcTxQ3B5JAInbKRBBgiJmoxnbIt2YJIGxMjyqCIBOhPboe9TmLtW1XyjyuQFcACFIzGO3l3HQ13jeHW2s3EVQIAXrox1I+S71Tji9IlXa7KO5IJOZSNozDUT01H/ANIXrxX3o77gRudN4O0afSpC7wkgGYkamAPTr/YdaiMVY7a9Pz2rdBe6KWmJ3MSTO+vrOnaZ/L1nWmjYhyfNrqTqAfz+v1pymAzRt+/+evc0qOHgAab9v3+/wBb9kKLF+FcxNYV0GdRcBDtbdlJnvBhuu87/Krxy1z1dfC4bhuGlXvXDba8WJdbbuSSixAhS2s/h210pFnl97uiI7EzAAJPrAAk/Kpv2P8ADA3FrQIMWy7QRBzqj7g+tPklQdz6QweEW1bW2gCoihVA6KogD6ClqKKk4CiiigIJOT7JxTYu7N69+A3IK21EwttQABE7mWkkzrVf9p9wDD2Qf+rI7wLbz+oq+Gsj9q3FA963aBMWlYsemd8pgnbRQp/zehquaWLLabbkig4/GySD0P1q28kez0ut3EYtIRoVUPvFGVfvDBlRlJjrqTpAnz2Z8Js4jFs10BhaGZVOozkmCenlCkwesdq164oJkMAwGux09RUU4qx1Vm7mU8c9iyQ5wV1Ygk23PTWIcT/5D51n/E+E3sK/hX1y3AqlhIPvKDuN9/1r6SW2CcpZe+VRAPx1M7bVk3tswyjFWXBEvaIYdfI5gn5PHyruxUmyocP1tzMGSP8AWojjSny6nr/pUtwh1IjMJb3ddyI/vS3F+XGuKrDQ6gb9Y1rLOai9m2nBySNh9nPJOFsYTDX1sgX3sIzs0lszopbfb4CNCRXntnwBucJvETNtrdyAJ0VwD8gGJ+VWngJH2WxG3hW4+GRacY3CLdtvbcSjqUYd1YEEfQ1qtoxXtK58fDGPlyhmA7AmNfSrVy/ws3OGYu+Cc1m/hzp/CRctnp/+UH/LSZ4fatXLiNPkd12GbyMV1nr5dq0j2ZcCXE8Jx9gAAXbropMRItW8piPwtBrNB5O1jXNYK5F8q4qeIcPdswBLJqW3Np1G/qa26vm3hN82TbZlKvh7wZgREG24JU+UdVI36da+kLbggEagiR8K64704+Gc8pbUvKPLtlWEMAw7ESPoaLVlVEKAo7AAD6Cu6K0mQKKKKA5uWwwIYAg6EESCPUVjPOnGlw+L8LDWYUf4gkhDIBhV2EDr3mIjXaKo2P5PxT32KtZCFmYM0sVBMwFy7/ONN66jYIrfDLdvE2luCzcFu35CMoADAL5d4bSNjrNL4bCq6Z/KbbEm0bZlWB1JaQCLn8SkDLEep0PBYO3g8MRPktqXdjuYEsx+m3yrPeTXt4lXtGVF0K0KQGVg2YEGN4LDbb0rlwUtnUZtdkPxXhw1BMgzt66/61V8RwXXQKPjG1bA/srsMZN/E/W3/wDzpex7LsEPfW7c/ruMPyTKKRSRY5oxTwkTQRpvp/epe3yzicTb8SxYd1AmYVQR/KzkBvlNX/mL2L4O/wCayDYuRAKklep1VpmZ6EHQa95H2dcsYrAW7li/ct3bM5rRGbMs+8uUyAp96Axglu+nV0M1bXZSPY3dutj7me26qLLrqpAV89slCSPfjWJ2rQ+Gci2rHELuMQmbikFI0DsQWcHuQAI+J61YreHVdgBSlQ3c4lNydwoooqDgKKKKA8Y6VgnOSG7iLroZV3u5SOobQGfgo+RFbnxPB+LZuWwxXxEZMw3GZSsj4TNZG/IfErTR4aXUXSbbIC07FQ8fPNtOk71TVUnZJF9FxV22S3st4Cgw124DDPdMrA8oVQFBGg1JJ21Bq83MCWJJbcMNtswA7+lU3kvlrH2MWj3VFu3DeJDIVZSDkSFM5gxnaBBg666RXVO+O1Y4qWy07kYMLBlSB5cu20Tr+dZV7ZODTetXH/w2S4gI3zHUg/KCO+tbRVU9pHJx4jhPDQhbttxctltFJAKlWIBIBVjqOsV1JXRzB2ezEbPLLoiXkI0JJ0PUAdT/AC9/lVn5PttjcSuGusEQozHTzNlyjKvQGCTJ7Heun5C4jhrSAqrKVIK2puEN+HMsA+bTVZC6zUh7NuTcWuLt376NZW0Hzq6hSbhVkCrB8yw2YttpAmdMipyk/WjbKpGK9DNdsWQihVEKoCgdgBAH0ro17TDjy3Thrww8eMbbC3JjzkGNeh7T1raYD5l584gG4ji2txk8Z4K7GDBPzIJ+dbj7GSp4RZIiS10vH8XiuNfXKF/Ks6xnBgrAX8JctgrHmVlWV3GYrBOw00MiDFWD2XYHEWcWMlm8mGuW2N0OrIqsINthm0Zjt5ejGdhWanJ5bRrqpY6ZHc94bD/bHv4a4ri7mW6q7petkAnoQHEnsSGOoNazyq5OCwxbc2bc/wDYKz2x7H7n2ls72zZYku4LeK6nWMsQGOxJJiSRPTVLNoKoVQAqgAAbAAQB9K6pwak5P3OKs04qK3Y7oooq8zhRRRQBRRRQHNy2GBBAIIgg7EHoRUDwvkbDYa+b1lWQmfID92J/hWJHXSYE7VYKKm4CiiioBF8xcXbDWfES34hzquWY94xMwdt9ajbfOkgzh7oI6EESQrsQMwBn7vKAQJJA0MxZqKArh5yAKg2LwDGJI93/ABB95AJWPCk7wHU11xDmd7Ny6DYLrbFsjIWLN4pcAAZYkBJME+8KfnhTzpfuDrGh6z16a11d4YxmL1xZ7R2AETt7v1JoCPbm0Zo8G5EsuboCvixm7FjaGXuLiHrUnw3Hm7nlCmRympmSu5Gm1PAK9oAooooAooooAooooAooooDw0LRRQHtFFFAcrXtFFAe0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155575" y="-1820863"/>
            <a:ext cx="43815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hQSERUUExQUFRUWGBoWFhgXGRoeGRwWGBgYGR4YGhgaHSYeHRwkHBUcIDAiIycpLCwtGB4xNTAqNSYtLCkBCQoKDgwOGg8PGi8kHyQsLC8sLCwsKSwpLCwsKSwsLCwsLCwsLCwsKSwsLCwsLCksLCksLCwsLCwsLCwsLCwsLP/AABEIANEA8QMBIgACEQEDEQH/xAAcAAABBQEBAQAAAAAAAAAAAAAAAwQFBgcCAQj/xABDEAACAQIEBAMFBgQFAwIHAAABAhEAAwQSITEFBkFREyJhBzJxgZEUI0KhsfBSYnLRM4LB4fFTkqIWQxUXJCVjk9P/xAAZAQEAAwEBAAAAAAAAAAAAAAAAAQMEAgX/xAAqEQACAQQCAQMDBAMAAAAAAAAAAQIDERIhBDFRIkFxE2GxMoGhwRTR8P/aAAwDAQACEQMRAD8A3GiiigCmvE0mzcEsPI2qsVI06MpBHyNOqSxWGFxGRpAYQcpIMHsRqPlQGYcl853sKHwuNd791rVvE4NmPnvrfCgWQT+IXGy/DMdFWuOA8wYuxh+MX7l4372EvOqi4XNqFAYqlsMAomYO4EVoFrlXDKcO3hy2FVlsMzMzIrLlIkmT5RGsxTROQcIExCZbmXFEtfBvXTnJ3JltCdjEaUA3wXMd/EYpsNa8JDZs2rl646sQzXgSq27YcQAFJLFzuBHWk8RzLiLONw+HvC2y3LV64xtWrzN924VcqqzEZldSZBykESZBqVv8p2GdLg8RLqILQuJcdXNsa5HYHzidYaddaUXlqz41u+fEN20rIjNcuHyuZYEFoMkDfsNooCorz9iTh710CzNviAwSg27glC6JnZTcDBvvJyntHXSbwvMV2/exS22s2bWFfwme6rMWuZFZjlFxAiDMACSZ12pweRcLkdMtzK9/7S33tzW+CD4k5pmQDA00GlOr3LFk3WvL4lu5cAFxrbsmcKIGcA5WIGgaMwGk0BF8d5sexgFuocPdxDgi2FeLLuoZmhidsqNpPvQs6zXPEebbr4PDYnAJbveOQRbckFl8N7jIGBhbg8Nl1BGapbh3K9ix4XhKyizbNq2udyqoxDEQxMklQZOug1pPh/KGHsKq2xcVUum+o8R4FxgwYwW2OdvL7vmOlANuAc2LjLqmyy+EbRZlZSLqXVfK1t/N5SOoy/MgiobmfE4pMa7NYxeIwYtKEXB3sjpdkly6K6XHJERrAHSSatmG4BYt4i5iUthb11VW4wnzBZgkbTrvE7dqQxnLNu5ce5nvo1wAXPDvXEDBRAkBoBjTMsH1oCq3Ob7qcLtYzDXFu2Ys2wcQjm8ztf8ABcuRcABWR3kg66g1N8ycfv4PCMx8C5iGLLZXW2jQpfzZnJBCo34tTlGk0+xXKWGfDJhTby2EylURmQDIcy6qQTDANvqRJmnjcKQ3VunMXRDbWWMZWKk+WYklV1ifKKAgcfzU78O+34Q2vDGGuYgrcVmJZEzC35XULBV1Y6wQNKYcT5rxdnD4O8fs7DFXcPb0tXSVF9GYkKLpLFcoiN52Eaz2H5OwyYe7hlVxZvFzcXxH18Sc4BzSoaTIWBqa7xXKli5asWmDlMOyvZi44KtbBCHMDJgHqTQDnguLa5ZDuQSSwkI9vQMQJRyWU6agms9PPzpxSzda9mwWJLYVU1i2ytFu+SdD4rZiD/AVnatC/wDgqeE9qbpW5OYm4+cyADFzNmGgjQiKacS5Pw2IwqYW6jNYTLlXO40T3QWBDafHpQEZx/m+7hMV95bVsGtu2164obxLJuNcUOyyQ1oG0ZIAK5gdY1b4/m++i4dkNh1v477ICEYjwmzkOCLuphPgcw2jWzWOC21Zm87Fra2mzuzAomaAQxIJ87a7nMZmo9ORsItuzaW2Vt2Lpv2lV3AW6STmEN0LNAOgkiKAi8Jz0yYu/YxaoqAO+GuID94LRi5bKkmbolSANw3yrvgHOlx8LicRiUt2zZv3bAtqfxI4RVLsYJZ2CzAFTR5Ww5ZWZM7JeOIQuzNlusCCyydN5jaQDEgUlhOUMPa9wXB98cSQbjkG805nILazJ0OkmYmgIJOfnfhN/FqLQxGGzret6tbF20YYAqwJVhDAydGG9S/HeOX7GFtXUtm6zNbFwpbdwiMJa74SEuwG2UGdQZ0pTEclYVziSyP/APVgLiALjgOFAA0DQpAESsGKW/8ATFrTzX5BUq3jXJXIHURLbRcYEbGdZgQBzyrx0Yq0zi5buZbjISiXLZBWDle3d8yOJ1B9D1qZpnwzhNvDqwtgjOxuOSSzM7RLMzEkmAB6AACAAKeUAUUUUAUUUUAUUUUAUUUUAUUVE8zcx2sFh2vXToNFUbu8GEUdzHyAJOgoBHj/ADnhsGQt5/ORIRAWaO8DYfEiozD+0/DNlzJetq+bK1wIJCAliFDlyAAdQp7b1kGGxF3EC7eeTdeWZj3PbTQdAOw9K45R4Rib2IC+BbxCZhm8VQSsss5bm6yF1GoidOtS1omx9C4fjFl1Rku22V4yEMIado11mnlVPiXIFvENaa65XwvdWyAgIlWKsdSRKLqIOlWyuItvslqNlZhRRRXRyFFFFAFFFFAFFFFAV3nzid/D4RrtgwysMxgGEggmGkaGDsdJrM+C+13G4dsuJVcXaJ0dcq3BJI/D5TsdCB8R02rEYdXUowBVgQQeoNYrzZyniMHdi0Lj2yRctuqFiLgMnTbMYBIkZtTDwAmSs6kJZR6JVi/4z2iW2wNzE4VfGa3Ga0zZHWTBLKZOkzpIPQ1n/wD89cUASbOGOw08QQTOura7bDuNap+JuPcu57QFq6NT4aXMqtHmyi2GZVYySjqpWSDOlNHsQ5iJMlVABmZEZZLaaqQyg6bCq/ryZ3irFuve2ziB90WBr0tnY/1Oa4X2x8RUzmtMNNPDA3+YP51TRYygMTALQNJJUe9l6eUEA67nrrXd7CuVZyhgltdxIBMf+NR9SXklWNG4b7eLwMX8Nbfv4bMh+IDZh8pHxq6cve1nBYpgmZrNwmAt0AAn0cEr8iQawluHMuuRoiRA/Wm74LKCdcpg6eomJ+BrpV5J7JcYs+sQa9r565K9p93AFbdwtew8CU/Ek9bZPbYqdCQYjet94fxC3ftrdtOro4lWUyCP3pHStcJqSKmrDiiiiuyAooooAooooAoorl3ABJIAAkk7ADqTQCHEeI27Fprt1giIJYnt+pJOgA1JIFYHzRzQ/EMUtxgRbkrYtE+6ugJIGmY7k+gHTV/z7z39vveHbJGGtEle9xgI8Qjt0UdiTuYEHhb2UqwUAqOsSBoIAEn0+Md66RKLdwnhjgqsJr8dwJ1PTQdqsfKmDKYlcqAIsgw40kERlG8E6HTQxUBwLiXiHPBCq2We7R5o9FkfMxUm/GreGcXSSSSSqyBmYDyiemZgBPSZrJUruNRRX7m6FCLoucnbwabRVa5D5rbHYcvcVUuK0MokGCoIJRiWUSSBO+SRvAstaE77MU4OEnFhRTTiV8oqkdbltfk1xVP5GPnS4xCyROqgE+gMwf8AxP0qTkUooooAoNFQ3MnEDaFokeQ3UDN1EOpAy9QYI01mNNdAJHAYvxEDEQZZWG8MjFWAPUZlOtOKiOAXwzYnKZUXzBBkHNatOSPSWJqXqEAoooqQUrn7kJcWvi2kt+Mo2KWzmG8eYaEHsVJkiRpWN46ybIcYosTOU2c7sPL7jK5bOiwSMjEn08oj6L47ivCw1+5MZLVx57ZUJn8qx/kDka3xNsTdxOc2lbw7YVivnPmLSNfKCoA211mKxVKCc1josU9WKMhzqArZhBJUrBUA7hFIkwQJQ9gQKf4W1dAyq0oYkACQp2LTB2npsB0Iq+4z2CrBWziCFIiLiyfqp12HTp8qTHsMvKkrjlNwaDNaMQNRBFzMDoNR2GlcqjLx+Cx46d/z/orq88XFTLcwoJjzGY9Oo3qH4jxAtaIRRbUlSV3gEMR7o2yz2gRV1uezPH2kd7mLw6quqnOwUD1L2zHSqNxfE3kLWjdRhlGtq4roRk1hlUakSSDsQd9JiUZ3szhJWvcg7oAJySQDIJ3hlAgDtP5gd60j2fDi+Hw6/Z7TPZYl0V8oUhtZBYZoMd13B11p/wCzb2dYXF2kxd1/FUk/cgQquNGS4YGYAyYiNdyDWwJbAAAAAAgAbADoBV8Kba3oSaSsis8PTilyDebDYcdQim4/1LZR9TVjw1kqoBZnPVmiT/2gD6AUrRV6jYqCiiiugFFFFAFZB7Vefc7nBWG8imMQw6sP/aH8o/F9O4N19pXNJwOBd0MXbhFq16OwPm/yqCfiB3rDOFcKgeJcJjcA7n1NSiUFjhsiSRAME6iTvOo29Pl3p1gMPNwBACikeJJIBB0iRB3Pp01nWuMS1y7t5VG3+3rFWTljAzKiBHT967fpWavVktQ7N3Gowl6qj14Jzg+CEhYCADKAugUe9AEkwSSTMnvPWL5ysWrSXGvTmY2xhznKm3OZje0BYx4ajQH3+m9XjgXLqkZ7ghF3zHQx8dgI170jzPyng8XlvYs3VdlKqqMQShnIMgBllnMB/ETMjSqaVF2yl2W1q9OVSKX6Y719ujN+VuYH4bdtuchVkTxUQs02nRmSGKmGDkkwYl8vTTcOD8U+0Kbqf4R0tk6MYJDMR0E6QRPlM7wM04J7I3OJf7QS2FYMRLkXnLZModV8q5SmaRrt6gafwfhNvDWUs2hCIIEmTqSSSTuSSST3Naaaa7KeXUpzd47fn/vc541YL2HC+8BmX+pCGH5qKri8QXF422Bm8FkObs921luBGH8Ki8T2JAGoq41Q+J2nweJRwpNpbrXFP4ctwQ6Tsp0EAx7o7mE3i7mSO9F8rm3cDbGYJHzBgj6iqw/tHwgIBZoI1aBAOmhBOY9dgRoaR4Nz3glS54uKs2z4t0gOwVsjOzKYOpkN0rpTi3ZMjF+C2JdBmCDBg+h7fnUHzTfXNhkaMrXSzTtkt2rjtPpFVy77SLNq9dFmL5vOHtFTAgWUViSRsPCJnaJ17s+CY+7xTFguVW2tssGt5pys2XKocD3tfOR+Ex6Q5ZL0k4tdlq5Ew2TDsYIz3XYA/wCVY+WWPlVkpLDYdbaKiAKqiAB0ApWuoqysct3dwri88KTMabxP5dfhXdFdEGPc98Cx2IuW1tjEMt2QEu3x3UZ3soAltBmHU7qIBOuj8o8uLgcKlkHMw8zt/E5iT+QA9AKlBhh4hfqVC/AAsfzzfkKWrlRSdwFFFFdAr3OvB2xNjIltXc+6WIhIhiQDIznLlH9R1AmcVuco4q9dNuzZLvJVplVBXLmDsSAoEjTfzbDyivouuUthRAAGpPzJkn5kk1ROipTUrnSlqxA8i8qjh+DSxmzPJe4w2a42pIHQDQD0UdasFFFXnIUUUUAUUUUAliMUlsS7Ko7sQB+dMl5hsnVSz/0I7fmFqRKg70w4xiXCFbX+Kw8piQvdmkgAAd+vQ7VAMj9o2IfiGORbRXwrC5VBdAxuEgufDZgwiAuo/D60jwjhhRz46BwNla4oHx3E/wDO3SvcysRiWtWFDkMEzCWuM7aZEZtizEklQGJY67Ctw5G5RXAYVbZCm6/nvMBvcI2H8qjyj0E7k02TooicJBUDxMLcIEQbRDHrvYuET/lNe8A4nduvGGw9osoGbcg6wWBBRSoOm/6idcC00wPCLNkk2raoTM5RG5JP5n9O1RZi5SvtHEbuLXC3fu7b28zMttQuUQCFIZ9dQIzaSJ0Im54Hg1u0cwBZzvcc5nP+Y7D0ED0p5kEzAnaesdprqpsLhRRRUkBRRRQEZzDwC1jLJtXUDicwB6MJAP0JHwJr5y4xwxFe2ttFgllTKS2YqZIEqJYKQTEiesRX1BWOP7LS+Ja++IuI1q+xsKpEBRcJkyNM0dN6qnDJosjKyIblt8N4qWy6Wjd+78QqSVVgdCCAFdjpMlQDua2bl7lqzg0K2gxZoLu5l2ImJPYSYAAAkwNTWE828KOHcKV1ZmuE7iDIj0H+gq/8m+1G2tpbWLZgVGVbsFpUbZ4khgIGbWesHeijNReMtF1WDluOzTaKgW584eBP2zD9/wDEWfpM0pgudMFd0t4qwTMQXUGf6WINa7ozWZNUV4rA6jUV7UkBVet8ruhuNbvsj3LpuFgDGUXGuLbK5oKyxBOhYaaVYa8mgKxjuD3LaEti7wzBkkZzDMrZHHnkFSSd4aF0kA03vWp8Rlxl3KCzQouEqHyqoUl4JVtpkEk6EaVcKKAqOJW141y9bvZCxtEAI0eQszgsGAYP4gnUe6u9PcJwC5Ob7VddS6uATcHkGfyf4mxDL0/D8ALAEAmOup+O3+le0BFcK4TdtMGe+1wC0luDm1ZJm5qx8zSJ+FStFFAFFFFAFFFFAFVH2jc0jCYV8p+8cQvz/v8A3q0Y3FC1ba43uqCx+Ar5247x9uI8QQT5M8fv0H72qUC5+zHlcPfS84k2V8Viet67IX/tQM3xdDWuVE8s8LFjDqIgt52+JAAHyUKv+WpaoAU24jadrbLbbKzeXN1UEwWH8wEkesU5ooCj8S4ljLDWLVy+ge6iiVUEF0ZbbPLLIDeMrMsNlyGDGakX5kuqZOLQAoGWbbmAq2bjOR4MkMpYgSPeAmfctvFOHm4ysq2iRp94oOmZWABgkeZA3xVT0pk/A2KRkwoM9LYjKVhlgg75VHwX4CgGuFxd+8Slq8oKKyXQR51uGQHBayBoyCAVhluMdgtT/D0uC2BeKs8tJUEKRmMQDqPLGmsbSdyjw/BsjMWFoSqqMiwdC7GTHdz6ak6Saf0AUUUUAVUebsTesNNvJluayQSQwgHrG0Hb+KrdTHjXDBftFDod1PZh/oZIPoTVdWMnBqL2d02lJOXRiXGsMbhd7hZj0I/0/fSqzdT3UA1G/p+/3vWhcxYNraGRlKyCD09P99iPjVJwxBMmSep+fevEi5K9z1tasNbfCZH69fn9RSWNwOoGhA/X+9Wq3hfKD0P6/vWm93hoJ1n0/wB6hVmmdfTTK9hDcQytx0P8jMunbymfz707PEcTsuJxM9/GuenZv3rTu5gQCTBP7/f1pJRE+gJrp8iS6ZCoxfsMMfirzt5795iNDmuORp8TrSmBF60fEtXXQ90ZlP1B1+dNbSsWHfrBn9PrUylvywB/xU1Ks0tMQpx8Fu5S9qd9XVMU3jJ1bKBcXbWFADCDMRPWeh1vC4lbiK6EMrAMpGxB618/XcF9yHXe0QCYHmtOdJ75W8s9Q6/w1q3svuE4MiTAuEAdgURiP+5ifiTWzi8iUpYN3TVzLyaMYxyWt2LhRRRXonnhRRRQBRRRQBRRRQHF+yHUqwlSIIPUGqxh/ZjgEv8Aji0S+Zn1dissZ9ycsDoI+tWquXuARJAkwJPU7D40B1RXKXAZggwYMdD2PrXU0AUUUTQBRRRQBRRRQBRRRQBRRRQFP9pfCS+Ee6g8yA5u5SD+hM/CayFI01Mfr2P6/s19FYiwrqyMAysCrA7EEQQflWH888jXsA5uWpfCknX8Vst+FvQnQN8AdTrh5NFt5L9zXQq29LEMBe0I107+mugp7o4DRvtUPy1eFy+i6GTDAdu4pHBpeYsoS4Vk5CAdATpqfSvPVFtm11UPgszA66z6dJrnEYQZSZ3H7FPMHwC8y6WnM77DfSYJ0gTSl7knEsmXRDI6iSRtpOuo/OoXGm30T/kRXuVHClS5/wB471MWbUb9jSnFeRb+DtLduK3hjKGYDaf4huB0kiNqRwl7OxhtBB/03rqpSa0yI1FLaJ/h9m39gxZMm6FChegQunmA6md/gK0nkXhhsYK0CMrMPEYdi2w+SwPlVI5O4at+69th5Wtw/qPEVo36hI+datWvgwus2vt/Jl5ct43+/wDB7RUBhed8NcMAuDpmDLGXNcNrXXpcGQxOUnWKX/8AVmGy5s7ZddclyNLfin8P/T83wr0jCTFFRdzmBA1pVV38U5VK5YzZGuQ0sCPIpbbaO4r2xzHYdkVHzFyQsK0EguCJiBraff8Ah+FASdFRWG5mw9woFcnOEKnK4BFzOF1KwJNthr1WO1StAFFFFAFMeM8ITE2jackKSDKxIK6gg9GDQwI1BANPqKAqmI5Zt2oAbEMGe7cOSN7y5XzAAE5s0zuCJmd+F4Nb0YLiJGRTmRdQq3zLKVOfS4d51W11FW6igKjheXrWdAv2ndtXUZYIM+JKxc9M0wdRuZmuFcvph2LK9wyIhmkTIltROYgKDrBygkSSS/v4lEEuyqO7EAfU1X+I+0PB2tFui838Nnzd/wAQ8g271Dkl2dKLl0iy0yx3GrFiPGvWrc7Z3VZ+AJrMeN+0fFXZW1lsIdNNXggjVzoO/lEjTWqbBuuTuSZZzJOvcmST8e9ZJ8qK/Ts1w4knuWjbbfP+AYwMVan1JA+pEVLcP4pavrmtXEuLJEqQdQYNYPb4NIk67TpFJDNbuq1h3F0ayNMu2pbeJA6Gqo8272i+XBVtM+h6Kya17U8Wqqvh2rjKMrNDjMwAk6NA19AKlsB7WfMq4nDlFbTOjFgPUqQDHwJNalyKb9zG+NUXsaHRXFm8HUMpBVgCCNiCJBHpFd1eZwptxHBLetPacSrqUPwYR/rTgmgmgPnflIG27ggSquG9Mikkem0Vovsqw3iYf7wFssiSW7iANdAMukR1qj4qwBjceF0m9eA6e8xBMbmAxPwFaT7LlAwrDsxmJ7t33rFRjao18/0aqrvG/wAf2WleF2x+GfiSf1Jpe3YVdlA+AAruitplOLttWBVgCCCCCAQQdCCDuNaxvnnkv7BdF6wW+z3Ggrv4b7gT1Q6x2iOorWbGKm4wM5hCwASOrTPSQRv2617xnhi4ixctNs6kfA7g/IgH5VVVpqcWiynPCVzIOWeMPh7vjLBEQw7qdYkDSe8f2rYOGcUt37Ye2ZB6dQexr584NdvNj2w9tZgwAOpievXc/wCX51qXIDhLpUbOpn1YQ0/QtWLjuVKSi+maa1qiyXaLo3D7W5tppJ90b5/EJ23zjP8AHXeq9xfBWrnheAbCrL51zeHmD2Gtj3Vn8S/IR6VaSJpEYK2DORJ75ROnyr0jEU9cHdACHE4djb8QBnVF8xQ2g0G2QpzK5IEyDGoqY4Xh7ARRdOGuXc2rIEJJLHKQAoM5SB9dTqTMHA25nIk/0j+1AwVuQciSNjlEj8qA4s8LtIQVtW1IAAIVQQBMAEDQDMfqe9OqKKAKKKKAKKKKAhuaeabWBsG7dkk6Ig9527DsO5Og+gOWYvm/HYpmzXjZQ7Ja8sDtnHnJ+Y9AKb89cV+23btyTkQ+FYA/hU+Z5/mIJntlHSnPLVtPCzXNNI+JH7H0rz6tZuWKPSpUFGOT7GCcEzGXlz3eWM+paT/xUngeFCYMADfv+9alkxqQcixHXt0P96anGAbkTpP77a1nm/Y0RGXGUt2re28gD99JNR/CbKosE/H4mf11rjmTGSVE/H8j0+nyqK+3MFJ6GTr3/elVMtjcmuJYwxCZVHdiAP7k9NB6VHLCHW4puOYmdAFOojrvHr2pmOJLaQM/m8QEkHXoSu/T+9KjDqFW4VVgVPTSR0/e1MbHSaLFZw0woAEHX4Rvpv8A70+4nhVKAFo2E+vaJ7/L6VAWuIC3bgzuY1J8kmIP03qXtX1e35r6Kf4DqPgZ1+Ncpo4cX2W32ZcY+6bC3WAuW3bw1/ismGle4BYiBOUR0gm8189cX449q7h/DH3niqwYGZhgAAfWY+vevoQV6/HnlA8rkwwmDCobEKQyrlmDmUtqOhLEEnzLAA/qB6VNUndw4bcTIj5HpWgzGV4Xhgu8WxAiVuFj8PEw7ayRO7kjTrVh5MxBs2nUgA5wGJ6MSZ0HvD3j0OnXcWwcJtBswtoG/iAAbaPeGu2lc2eEojMyggtqdeuuuvxNVKnaV/k7c7qwX8XmDKobNHwgnrr/AGrjBY8tqQddly9tyWBIGv6U5t4NQIG0zHT6V3bshRA0H96tKxpaxgVSzhhJLTE7nT3Z6QPlTK9xUKWOchVJclp9yAxPu+6NRG5+VTD2AaZYzgVu4rKZGdcpIOsdtZoSZp7LMOpxeIxFyE8zFJ/iYwddpCqf/wBhq23eHMuNW7ZGa0zByViAxkOJ9Rr8Sam+Hct2LE+GsSZMknWI2OmwqTC1SqSxSfyWOo8m0Ar2iirisKKKKAKKKKAKKKKAKr/PfGvsuBvODDsvh2+/iXPKp+U5v8pqeuXAoJJAA1JJgAeprG/aDzV9rxlrDofurTF/6nAK5j8ASAPU94FVWeES6jTzlb2K/wATBs20RdJAUDpOmuvy/OpGxYyIFg6Dv8/1/SoPmvEZb9kZp2M/EDSpnC8UlW1BOWI6/vXvXlzj6bnqxlseNehWG8SfmZmR9aZ4rGAESe519NQPrSV7HKfy/QH/AG+dQ2Mxoza6/s1TFXfqLn1o84jjM1zU6a9Z9K98Ish7xHz/AH+tRdj75yANJ1P8ok/v41ZUtAqTHoPnEGrammrHNN3TK7bxQuZVuGMgaJ0BMAAfltUjgMY1pIMNaLEa9IMZgfpUVzHZAkgQZk/D9mkeWeKAlrbnQ6ie8if7/WrJU8o5IqVTGWLJTil+4qeLIhzp3y9P71ZeSeIBkIFk3GB1aQOm0neow8uXbnDfHZfukmfN5tCQXyxGUfGesU15RvnVC13vkt7zEamuLJRJU8nZMuPK+Es3OLWhftZGC3HtKxGXxVKlWGsMwWTA1kA9NNkr5u5mvXEv2mTxQ6EOmceYMuog7ab7/wC/0Rw3EF7Nt2EMyKxHYsoJH1Nb+K/RY8/lr13HNFFc+KJyyJiY6xtMdq1GQ6ooooAooqNx/MViz79xZ/hXzN9FmPnUNpdkpXJKiqhi+fx/7afN/l+Ef3qv47nq4Y++ZJ08qAajc6qTE6bka1T/AJFPyd/TkafNFYnj+crsgfabu0gi44ER/L19PjvpURjuaL9wQMTeBgzF59O2oaI0JmRpHXSu1UT6IcGjaOP854TB6X7yq0TkGrx/SNviYBqAs+2TAM0TdUROYqsRE9HJPyFYPxfCOz5/EZi0mXMvoTudSSfjMTtrDTA4kqTmVT1lgD07FSRoTrt+lRJy7RFkfXGGxK3EDoZUiQRStUv2TcSN7h4JM5bjqPLBA0aDoJgsRIG0VdK7i7q5DCim2Bx6XlLWzKhmXN0JU5SV7iQRPWDFOa6ICiiigM09rHNDW1Nm2YKgFv6m90fIa/MdqgubuUbWBOCS3LXX8U3bp3cgW+msKMxgDv1Ote+21lF4JEl0ttpEyGddt9gBUxzxgStjh/iSXtr4ZJOuY27ZMnvNs1ikr5tm+DxwSMq52kOrdRrp+/Wm+Dxx01Ou/wADp+kVP8yYO224nede5Hbpp+VVtbCIcuViegBMxtO8R8a4jDKCLHPGo2OlxRE6k+s+p/saZ4zHdT+/3rSrFPxKwkxJMj4SD+tJ38Eh6H6n+9SqJMuRrRJ8tWvuGb+JtfgJ/PSasLOoTKNNP0H96ZcuKi4fJH4p1J+H+tNeZOIhFATrPXp+/wBaqlTebLY1FgiB4/jMxY9pEnfQ/wBjVfwk5wF3J0+JP96dFXvPlVSxJ0VRJMCTH0n5VdePezZ+FrhMXccOrXE8QAe40Bxr1Byt06esVrjHGBiqTyncuvPmN+w8HtYYH710VI6kAedj+fbUiqf7OeFNiC7Fmt2VH3tzSB/LJ3Y9htuek2vm/AYTiVyxefEsqImU20SWIPmOVyYHaYNV/jHMqFkwuGXwsMhCjLOp7ZoMsTqd513rz01jjHb/AAWU8r2RxzXj1fE2vDDBEkKJDSqyS7R5gSBJJ6DpFabyTzaDbVGJKCFB/ggbH+X16fDam8Ctf/dsEDJBLGWB/wClc01Qfs1eOJcim25vYKFJ1No6If6Og+B07EVdT+rGnnDf28nPIUM8X47LmrAiRqDqKi+M3vDNu5/CQD/SzKpH0afiBVRs83XLBy3rVy03UfhPqFb9V/OuxxW7j7qWlU5MwZ208ttSCQY7x13MdjUy5aqRxinlrVvuUqi07tqxoFeE17XLoCCDsRB+Br0jOVHjXGUvo9tbkN5goBgHXTXZgY+FUnEMLM+IrCFZgN80EA5QNCYM6a1O868FuI0qyIZBt3WXQ90crpJP9O8gzNRFjBXLtr7+yLN4aiCrWrsSYkGCSBoxAcHq0Et59Wi23J3NEZatEgcTxQ3B5JAInbKRBBgiJmoxnbIt2YJIGxMjyqCIBOhPboe9TmLtW1XyjyuQFcACFIzGO3l3HQ13jeHW2s3EVQIAXrox1I+S71Tji9IlXa7KO5IJOZSNozDUT01H/ANIXrxX3o77gRudN4O0afSpC7wkgGYkamAPTr/YdaiMVY7a9Pz2rdBe6KWmJ3MSTO+vrOnaZ/L1nWmjYhyfNrqTqAfz+v1pymAzRt+/+evc0qOHgAab9v3+/wBb9kKLF+FcxNYV0GdRcBDtbdlJnvBhuu87/Krxy1z1dfC4bhuGlXvXDba8WJdbbuSSixAhS2s/h210pFnl97uiI7EzAAJPrAAk/Kpv2P8ADA3FrQIMWy7QRBzqj7g+tPklQdz6QweEW1bW2gCoihVA6KogD6ClqKKk4CiiigIJOT7JxTYu7N69+A3IK21EwttQABE7mWkkzrVf9p9wDD2Qf+rI7wLbz+oq+Gsj9q3FA963aBMWlYsemd8pgnbRQp/zehquaWLLabbkig4/GySD0P1q28kez0ut3EYtIRoVUPvFGVfvDBlRlJjrqTpAnz2Z8Js4jFs10BhaGZVOozkmCenlCkwesdq164oJkMAwGux09RUU4qx1Vm7mU8c9iyQ5wV1Ygk23PTWIcT/5D51n/E+E3sK/hX1y3AqlhIPvKDuN9/1r6SW2CcpZe+VRAPx1M7bVk3tswyjFWXBEvaIYdfI5gn5PHyruxUmyocP1tzMGSP8AWojjSny6nr/pUtwh1IjMJb3ddyI/vS3F+XGuKrDQ6gb9Y1rLOai9m2nBySNh9nPJOFsYTDX1sgX3sIzs0lszopbfb4CNCRXntnwBucJvETNtrdyAJ0VwD8gGJ+VWngJH2WxG3hW4+GRacY3CLdtvbcSjqUYd1YEEfQ1qtoxXtK58fDGPlyhmA7AmNfSrVy/ws3OGYu+Cc1m/hzp/CRctnp/+UH/LSZ4fatXLiNPkd12GbyMV1nr5dq0j2ZcCXE8Jx9gAAXbropMRItW8piPwtBrNB5O1jXNYK5F8q4qeIcPdswBLJqW3Np1G/qa26vm3hN82TbZlKvh7wZgREG24JU+UdVI36da+kLbggEagiR8K64704+Gc8pbUvKPLtlWEMAw7ESPoaLVlVEKAo7AAD6Cu6K0mQKKKKA5uWwwIYAg6EESCPUVjPOnGlw+L8LDWYUf4gkhDIBhV2EDr3mIjXaKo2P5PxT32KtZCFmYM0sVBMwFy7/ONN66jYIrfDLdvE2luCzcFu35CMoADAL5d4bSNjrNL4bCq6Z/KbbEm0bZlWB1JaQCLn8SkDLEep0PBYO3g8MRPktqXdjuYEsx+m3yrPeTXt4lXtGVF0K0KQGVg2YEGN4LDbb0rlwUtnUZtdkPxXhw1BMgzt66/61V8RwXXQKPjG1bA/srsMZN/E/W3/wDzpex7LsEPfW7c/ruMPyTKKRSRY5oxTwkTQRpvp/epe3yzicTb8SxYd1AmYVQR/KzkBvlNX/mL2L4O/wCayDYuRAKklep1VpmZ6EHQa95H2dcsYrAW7li/ct3bM5rRGbMs+8uUyAp96Axglu+nV0M1bXZSPY3dutj7me26qLLrqpAV89slCSPfjWJ2rQ+Gci2rHELuMQmbikFI0DsQWcHuQAI+J61YreHVdgBSlQ3c4lNydwoooqDgKKKKA8Y6VgnOSG7iLroZV3u5SOobQGfgo+RFbnxPB+LZuWwxXxEZMw3GZSsj4TNZG/IfErTR4aXUXSbbIC07FQ8fPNtOk71TVUnZJF9FxV22S3st4Cgw124DDPdMrA8oVQFBGg1JJ21Bq83MCWJJbcMNtswA7+lU3kvlrH2MWj3VFu3DeJDIVZSDkSFM5gxnaBBg666RXVO+O1Y4qWy07kYMLBlSB5cu20Tr+dZV7ZODTetXH/w2S4gI3zHUg/KCO+tbRVU9pHJx4jhPDQhbttxctltFJAKlWIBIBVjqOsV1JXRzB2ezEbPLLoiXkI0JJ0PUAdT/AC9/lVn5PttjcSuGusEQozHTzNlyjKvQGCTJ7Heun5C4jhrSAqrKVIK2puEN+HMsA+bTVZC6zUh7NuTcWuLt376NZW0Hzq6hSbhVkCrB8yw2YttpAmdMipyk/WjbKpGK9DNdsWQihVEKoCgdgBAH0ro17TDjy3Thrww8eMbbC3JjzkGNeh7T1raYD5l584gG4ji2txk8Z4K7GDBPzIJ+dbj7GSp4RZIiS10vH8XiuNfXKF/Ks6xnBgrAX8JctgrHmVlWV3GYrBOw00MiDFWD2XYHEWcWMlm8mGuW2N0OrIqsINthm0Zjt5ejGdhWanJ5bRrqpY6ZHc94bD/bHv4a4ri7mW6q7petkAnoQHEnsSGOoNazyq5OCwxbc2bc/wDYKz2x7H7n2ls72zZYku4LeK6nWMsQGOxJJiSRPTVLNoKoVQAqgAAbAAQB9K6pwak5P3OKs04qK3Y7oooq8zhRRRQBRRRQHNy2GBBAIIgg7EHoRUDwvkbDYa+b1lWQmfID92J/hWJHXSYE7VYKKm4CiiioBF8xcXbDWfES34hzquWY94xMwdt9ajbfOkgzh7oI6EESQrsQMwBn7vKAQJJA0MxZqKArh5yAKg2LwDGJI93/ABB95AJWPCk7wHU11xDmd7Ny6DYLrbFsjIWLN4pcAAZYkBJME+8KfnhTzpfuDrGh6z16a11d4YxmL1xZ7R2AETt7v1JoCPbm0Zo8G5EsuboCvixm7FjaGXuLiHrUnw3Hm7nlCmRympmSu5Gm1PAK9oAooooAooooAooooAooooDw0LRRQHtFFFAcrXtFFAe0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155575" y="-1820863"/>
            <a:ext cx="43815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http://www.inkart.net/illustration/state_animals_USA/michigan/michigan_animal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31" y="228600"/>
            <a:ext cx="667656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895600"/>
            <a:ext cx="7239000" cy="1143000"/>
          </a:xfrm>
        </p:spPr>
        <p:txBody>
          <a:bodyPr/>
          <a:lstStyle/>
          <a:p>
            <a:r>
              <a:rPr lang="en-US" dirty="0" smtClean="0"/>
              <a:t>The Great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114800"/>
            <a:ext cx="2286000" cy="484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Huron</a:t>
            </a:r>
          </a:p>
          <a:p>
            <a:r>
              <a:rPr lang="en-US" sz="2800" dirty="0" smtClean="0"/>
              <a:t>Ontario</a:t>
            </a:r>
          </a:p>
          <a:p>
            <a:r>
              <a:rPr lang="en-US" sz="2800" dirty="0" smtClean="0"/>
              <a:t>Michigan</a:t>
            </a:r>
          </a:p>
          <a:p>
            <a:r>
              <a:rPr lang="en-US" sz="2800" dirty="0" smtClean="0"/>
              <a:t>Erie</a:t>
            </a:r>
          </a:p>
          <a:p>
            <a:r>
              <a:rPr lang="en-US" sz="2800" dirty="0" smtClean="0"/>
              <a:t>Superior</a:t>
            </a:r>
            <a:endParaRPr lang="en-US" sz="2800" dirty="0"/>
          </a:p>
        </p:txBody>
      </p:sp>
      <p:pic>
        <p:nvPicPr>
          <p:cNvPr id="19458" name="Picture 2" descr="http://www.glerl.noaa.gov/pr/pr_images/basin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438" y="0"/>
            <a:ext cx="5126562" cy="3295651"/>
          </a:xfrm>
          <a:prstGeom prst="rect">
            <a:avLst/>
          </a:prstGeom>
          <a:noFill/>
        </p:spPr>
      </p:pic>
      <p:pic>
        <p:nvPicPr>
          <p:cNvPr id="19460" name="Picture 4" descr="http://www.sweetlittleschnoodlesofmichigan.com/publishImages/Things-you-can-do-while-your-in-Montage%7E%7Eelement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3441290" cy="2286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2555902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81400"/>
            <a:ext cx="163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 Michigan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457200"/>
            <a:ext cx="7239000" cy="1143000"/>
          </a:xfrm>
        </p:spPr>
        <p:txBody>
          <a:bodyPr/>
          <a:lstStyle/>
          <a:p>
            <a:r>
              <a:rPr lang="en-US" dirty="0" smtClean="0"/>
              <a:t>Lake Michigan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52400"/>
            <a:ext cx="37592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85800"/>
            <a:ext cx="4064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900584"/>
            <a:ext cx="4061140" cy="3881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8400" y="2971800"/>
            <a:ext cx="2565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Became a state in 1837</a:t>
            </a:r>
          </a:p>
          <a:p>
            <a:r>
              <a:rPr lang="en-US" dirty="0" smtClean="0"/>
              <a:t>Name </a:t>
            </a:r>
            <a:r>
              <a:rPr lang="en-US" dirty="0" err="1" smtClean="0"/>
              <a:t>Mishigamaa</a:t>
            </a:r>
            <a:r>
              <a:rPr lang="en-US" dirty="0" smtClean="0"/>
              <a:t> = “large water”</a:t>
            </a:r>
          </a:p>
          <a:p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79% Christian</a:t>
            </a:r>
          </a:p>
          <a:p>
            <a:pPr lvl="1"/>
            <a:r>
              <a:rPr lang="en-US" dirty="0" smtClean="0"/>
              <a:t>17% Unaffiliated</a:t>
            </a:r>
          </a:p>
          <a:p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79% White</a:t>
            </a:r>
          </a:p>
          <a:p>
            <a:pPr lvl="1"/>
            <a:r>
              <a:rPr lang="en-US" dirty="0" smtClean="0"/>
              <a:t>14% African American</a:t>
            </a:r>
          </a:p>
          <a:p>
            <a:pPr lvl="1"/>
            <a:r>
              <a:rPr lang="en-US" dirty="0" smtClean="0"/>
              <a:t>2.4% Asian</a:t>
            </a:r>
          </a:p>
          <a:p>
            <a:r>
              <a:rPr lang="en-US" dirty="0" smtClean="0"/>
              <a:t>Ancestry</a:t>
            </a:r>
          </a:p>
          <a:p>
            <a:pPr lvl="1"/>
            <a:r>
              <a:rPr lang="en-US" dirty="0" smtClean="0"/>
              <a:t>22% German</a:t>
            </a:r>
          </a:p>
          <a:p>
            <a:pPr lvl="1"/>
            <a:r>
              <a:rPr lang="en-US" dirty="0" smtClean="0"/>
              <a:t>12% Irish</a:t>
            </a:r>
          </a:p>
          <a:p>
            <a:pPr lvl="1"/>
            <a:r>
              <a:rPr lang="en-US" dirty="0" smtClean="0"/>
              <a:t>10% English</a:t>
            </a:r>
            <a:endParaRPr lang="en-US" dirty="0"/>
          </a:p>
        </p:txBody>
      </p:sp>
      <p:pic>
        <p:nvPicPr>
          <p:cNvPr id="3074" name="Picture 2" descr="File:Tahquamenon falls u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57600"/>
            <a:ext cx="457485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991</TotalTime>
  <Words>117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Trebuchet MS</vt:lpstr>
      <vt:lpstr>Wingdings</vt:lpstr>
      <vt:lpstr>Wingdings 2</vt:lpstr>
      <vt:lpstr>Opulent</vt:lpstr>
      <vt:lpstr>Michigan Geography</vt:lpstr>
      <vt:lpstr>Five Themes of geography</vt:lpstr>
      <vt:lpstr>Location</vt:lpstr>
      <vt:lpstr>Place</vt:lpstr>
      <vt:lpstr>Animals</vt:lpstr>
      <vt:lpstr>The Great Lakes</vt:lpstr>
      <vt:lpstr>Lake Michigan</vt:lpstr>
      <vt:lpstr>Region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Geography</dc:title>
  <dc:creator>Hillary Hanel</dc:creator>
  <cp:lastModifiedBy>Microsoft Office User</cp:lastModifiedBy>
  <cp:revision>66</cp:revision>
  <dcterms:created xsi:type="dcterms:W3CDTF">2013-11-19T00:50:15Z</dcterms:created>
  <dcterms:modified xsi:type="dcterms:W3CDTF">2016-10-30T15:16:37Z</dcterms:modified>
</cp:coreProperties>
</file>